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53"/>
  </p:normalViewPr>
  <p:slideViewPr>
    <p:cSldViewPr snapToGrid="0" snapToObjects="1">
      <p:cViewPr varScale="1">
        <p:scale>
          <a:sx n="61" d="100"/>
          <a:sy n="61" d="100"/>
        </p:scale>
        <p:origin x="72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498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161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180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21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69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908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314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323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87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717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36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08E1F-92FC-734F-BE3C-3AA3F7B95940}" type="datetimeFigureOut">
              <a:rPr kumimoji="1" lang="ja-JP" altLang="en-US" smtClean="0"/>
              <a:t>2022/2/18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E2AF4-63DB-7049-8E66-D6ED2F14C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4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図形グループ 2"/>
          <p:cNvGrpSpPr/>
          <p:nvPr/>
        </p:nvGrpSpPr>
        <p:grpSpPr>
          <a:xfrm>
            <a:off x="4159324" y="348965"/>
            <a:ext cx="3240001" cy="2880000"/>
            <a:chOff x="6014512" y="348965"/>
            <a:chExt cx="3240001" cy="2880000"/>
          </a:xfrm>
        </p:grpSpPr>
        <p:sp>
          <p:nvSpPr>
            <p:cNvPr id="9" name="テキスト ボックス 8"/>
            <p:cNvSpPr txBox="1"/>
            <p:nvPr/>
          </p:nvSpPr>
          <p:spPr>
            <a:xfrm>
              <a:off x="6014512" y="2428745"/>
              <a:ext cx="3240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子育て心理学</a:t>
              </a:r>
              <a:r>
                <a:rPr kumimoji="1" lang="en-US" altLang="ja-JP" sz="4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 </a:t>
              </a:r>
              <a:endParaRPr kumimoji="1"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MS PGothic" charset="-128"/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6014513" y="348965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図形グループ 1"/>
          <p:cNvGrpSpPr/>
          <p:nvPr/>
        </p:nvGrpSpPr>
        <p:grpSpPr>
          <a:xfrm>
            <a:off x="489144" y="348965"/>
            <a:ext cx="3240000" cy="2880000"/>
            <a:chOff x="1591802" y="348965"/>
            <a:chExt cx="3240000" cy="2880000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1591802" y="2397968"/>
              <a:ext cx="3240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恋愛心理学</a:t>
              </a: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591802" y="348965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6" name="図形グループ 15"/>
          <p:cNvGrpSpPr/>
          <p:nvPr/>
        </p:nvGrpSpPr>
        <p:grpSpPr>
          <a:xfrm>
            <a:off x="4159325" y="3512042"/>
            <a:ext cx="3251383" cy="2880000"/>
            <a:chOff x="6014513" y="3512042"/>
            <a:chExt cx="3251383" cy="2880000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6025896" y="5684882"/>
              <a:ext cx="32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親子関係</a:t>
              </a:r>
              <a:endParaRPr kumimoji="1" lang="ja-JP" alt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MS PGothic" charset="-128"/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014513" y="3512042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7" name="図形グループ 16"/>
          <p:cNvGrpSpPr/>
          <p:nvPr/>
        </p:nvGrpSpPr>
        <p:grpSpPr>
          <a:xfrm>
            <a:off x="489144" y="3512042"/>
            <a:ext cx="3240000" cy="2880000"/>
            <a:chOff x="1591802" y="3512042"/>
            <a:chExt cx="3240000" cy="2880000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1591802" y="5684155"/>
              <a:ext cx="3240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夫婦・カップル</a:t>
              </a:r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1591802" y="3512042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1" name="図形グループ 30"/>
          <p:cNvGrpSpPr/>
          <p:nvPr/>
        </p:nvGrpSpPr>
        <p:grpSpPr>
          <a:xfrm>
            <a:off x="7829506" y="3512042"/>
            <a:ext cx="3240000" cy="2880000"/>
            <a:chOff x="6014513" y="3512042"/>
            <a:chExt cx="3240000" cy="2880000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6014513" y="5653376"/>
              <a:ext cx="32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人間関係</a:t>
              </a: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6014513" y="3512042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6" name="図形グループ 35"/>
          <p:cNvGrpSpPr/>
          <p:nvPr/>
        </p:nvGrpSpPr>
        <p:grpSpPr>
          <a:xfrm>
            <a:off x="7829506" y="348965"/>
            <a:ext cx="3240000" cy="2963448"/>
            <a:chOff x="6014513" y="348965"/>
            <a:chExt cx="3240000" cy="2963448"/>
          </a:xfrm>
        </p:grpSpPr>
        <p:sp>
          <p:nvSpPr>
            <p:cNvPr id="38" name="テキスト ボックス 37"/>
            <p:cNvSpPr txBox="1"/>
            <p:nvPr/>
          </p:nvSpPr>
          <p:spPr>
            <a:xfrm>
              <a:off x="6014513" y="2235195"/>
              <a:ext cx="32400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心が軽くなる</a:t>
              </a:r>
              <a:endParaRPr kumimoji="1"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MS PGothic" charset="-128"/>
              </a:endParaRPr>
            </a:p>
            <a:p>
              <a:pPr algn="ctr"/>
              <a:r>
                <a:rPr kumimoji="1" lang="ja-JP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心理学</a:t>
              </a: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6014513" y="348965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8" name="図 17">
            <a:extLst>
              <a:ext uri="{FF2B5EF4-FFF2-40B4-BE49-F238E27FC236}">
                <a16:creationId xmlns:a16="http://schemas.microsoft.com/office/drawing/2014/main" id="{D6EC0C6D-6313-4B41-8E8C-E5D7399051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768" y="419781"/>
            <a:ext cx="2108751" cy="2108751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A6096779-644D-4F02-BF13-A14723879E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2397" y="270762"/>
            <a:ext cx="2253855" cy="2253855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DB82FA89-6EE7-4C1C-A2A6-F3F16632FC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6118" y="3630894"/>
            <a:ext cx="2006050" cy="2006050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355D5DAB-B32C-4DCB-80C2-A0086800B8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7683" y="3630894"/>
            <a:ext cx="2006050" cy="2006050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3B625056-FE04-42F2-AA58-A64A2BBA84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7721" y="3633203"/>
            <a:ext cx="2001432" cy="2001432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9ACC6702-CC76-4B0F-AF19-256D2EDC88D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98106" y="541627"/>
            <a:ext cx="1700662" cy="170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363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図形グループ 2"/>
          <p:cNvGrpSpPr/>
          <p:nvPr/>
        </p:nvGrpSpPr>
        <p:grpSpPr>
          <a:xfrm>
            <a:off x="4159324" y="348965"/>
            <a:ext cx="3240001" cy="2880000"/>
            <a:chOff x="6014512" y="348965"/>
            <a:chExt cx="3240001" cy="2880000"/>
          </a:xfrm>
        </p:grpSpPr>
        <p:sp>
          <p:nvSpPr>
            <p:cNvPr id="9" name="テキスト ボックス 8"/>
            <p:cNvSpPr txBox="1"/>
            <p:nvPr/>
          </p:nvSpPr>
          <p:spPr>
            <a:xfrm>
              <a:off x="6014512" y="2428745"/>
              <a:ext cx="3240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4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子育て心理学</a:t>
              </a:r>
              <a:r>
                <a:rPr kumimoji="1" lang="en-US" altLang="ja-JP" sz="4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 </a:t>
              </a:r>
              <a:endParaRPr kumimoji="1" lang="ja-JP" altLang="en-US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MS PGothic" charset="-128"/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6014513" y="348965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" name="図形グループ 1"/>
          <p:cNvGrpSpPr/>
          <p:nvPr/>
        </p:nvGrpSpPr>
        <p:grpSpPr>
          <a:xfrm>
            <a:off x="489144" y="348965"/>
            <a:ext cx="3240000" cy="2880000"/>
            <a:chOff x="1591802" y="348965"/>
            <a:chExt cx="3240000" cy="2880000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1591802" y="2397968"/>
              <a:ext cx="32400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恋愛心理学</a:t>
              </a: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1591802" y="348965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6" name="図形グループ 15"/>
          <p:cNvGrpSpPr/>
          <p:nvPr/>
        </p:nvGrpSpPr>
        <p:grpSpPr>
          <a:xfrm>
            <a:off x="4159325" y="3512042"/>
            <a:ext cx="3251383" cy="2880000"/>
            <a:chOff x="6014513" y="3512042"/>
            <a:chExt cx="3251383" cy="2880000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6025896" y="5684882"/>
              <a:ext cx="32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親子関係</a:t>
              </a:r>
              <a:endParaRPr kumimoji="1" lang="ja-JP" alt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MS PGothic" charset="-128"/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014513" y="3512042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7" name="図形グループ 16"/>
          <p:cNvGrpSpPr/>
          <p:nvPr/>
        </p:nvGrpSpPr>
        <p:grpSpPr>
          <a:xfrm>
            <a:off x="489144" y="3512042"/>
            <a:ext cx="3240000" cy="2880000"/>
            <a:chOff x="1591802" y="3512042"/>
            <a:chExt cx="3240000" cy="2880000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1591802" y="5684155"/>
              <a:ext cx="32400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夫婦・カップル</a:t>
              </a:r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1591802" y="3512042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1" name="図形グループ 30"/>
          <p:cNvGrpSpPr/>
          <p:nvPr/>
        </p:nvGrpSpPr>
        <p:grpSpPr>
          <a:xfrm>
            <a:off x="7829506" y="3512042"/>
            <a:ext cx="3240000" cy="2880000"/>
            <a:chOff x="6014513" y="3512042"/>
            <a:chExt cx="3240000" cy="2880000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6014513" y="5653376"/>
              <a:ext cx="32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人間関係</a:t>
              </a: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6014513" y="3512042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6" name="図形グループ 35"/>
          <p:cNvGrpSpPr/>
          <p:nvPr/>
        </p:nvGrpSpPr>
        <p:grpSpPr>
          <a:xfrm>
            <a:off x="7829506" y="348965"/>
            <a:ext cx="3240000" cy="2963448"/>
            <a:chOff x="6014513" y="348965"/>
            <a:chExt cx="3240000" cy="2963448"/>
          </a:xfrm>
        </p:grpSpPr>
        <p:sp>
          <p:nvSpPr>
            <p:cNvPr id="38" name="テキスト ボックス 37"/>
            <p:cNvSpPr txBox="1"/>
            <p:nvPr/>
          </p:nvSpPr>
          <p:spPr>
            <a:xfrm>
              <a:off x="6014513" y="2235195"/>
              <a:ext cx="32400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心が軽くなる</a:t>
              </a:r>
              <a:endParaRPr kumimoji="1" lang="en-US" altLang="ja-JP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cs typeface="MS PGothic" charset="-128"/>
              </a:endParaRPr>
            </a:p>
            <a:p>
              <a:pPr algn="ctr"/>
              <a:r>
                <a:rPr kumimoji="1" lang="ja-JP" alt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ea"/>
                  <a:cs typeface="MS PGothic" charset="-128"/>
                </a:rPr>
                <a:t>心理学</a:t>
              </a:r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6014513" y="348965"/>
              <a:ext cx="3240000" cy="2880000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8" name="図 17">
            <a:extLst>
              <a:ext uri="{FF2B5EF4-FFF2-40B4-BE49-F238E27FC236}">
                <a16:creationId xmlns:a16="http://schemas.microsoft.com/office/drawing/2014/main" id="{D6EC0C6D-6313-4B41-8E8C-E5D7399051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768" y="419781"/>
            <a:ext cx="2108751" cy="2108751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A6096779-644D-4F02-BF13-A14723879E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2397" y="270762"/>
            <a:ext cx="2253855" cy="2253855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DB82FA89-6EE7-4C1C-A2A6-F3F16632FC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6118" y="3630894"/>
            <a:ext cx="2006050" cy="2006050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355D5DAB-B32C-4DCB-80C2-A0086800B8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7683" y="3630894"/>
            <a:ext cx="2006050" cy="2006050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3B625056-FE04-42F2-AA58-A64A2BBA84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7721" y="3633203"/>
            <a:ext cx="2001432" cy="2001432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9ACC6702-CC76-4B0F-AF19-256D2EDC88D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98106" y="541627"/>
            <a:ext cx="1700662" cy="170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59263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2950</TotalTime>
  <Words>32</Words>
  <Application>Microsoft Office PowerPoint</Application>
  <PresentationFormat>ワイド画面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MS PGothic</vt:lpstr>
      <vt:lpstr>Yu Gothic</vt:lpstr>
      <vt:lpstr>Yu Gothic Light</vt:lpstr>
      <vt:lpstr>Arial</vt:lpstr>
      <vt:lpstr>ホワイト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YOHEI UEDA</dc:creator>
  <cp:lastModifiedBy>user</cp:lastModifiedBy>
  <cp:revision>27</cp:revision>
  <dcterms:created xsi:type="dcterms:W3CDTF">2018-02-27T11:47:13Z</dcterms:created>
  <dcterms:modified xsi:type="dcterms:W3CDTF">2022-02-18T03:57:42Z</dcterms:modified>
</cp:coreProperties>
</file>