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3"/>
  </p:normalViewPr>
  <p:slideViewPr>
    <p:cSldViewPr snapToGrid="0" snapToObjects="1">
      <p:cViewPr varScale="1">
        <p:scale>
          <a:sx n="61" d="100"/>
          <a:sy n="61" d="100"/>
        </p:scale>
        <p:origin x="7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49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16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18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21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69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0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3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32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7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71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6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08E1F-92FC-734F-BE3C-3AA3F7B9594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4159324" y="348965"/>
            <a:ext cx="3240001" cy="2880000"/>
            <a:chOff x="6014512" y="348965"/>
            <a:chExt cx="3240001" cy="288000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014512" y="2428745"/>
              <a:ext cx="324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子育て心理学</a:t>
              </a:r>
              <a:r>
                <a:rPr kumimoji="1" lang="en-US" altLang="ja-JP" sz="4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 </a:t>
              </a:r>
              <a:endParaRPr kumimoji="1"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図形グループ 1"/>
          <p:cNvGrpSpPr/>
          <p:nvPr/>
        </p:nvGrpSpPr>
        <p:grpSpPr>
          <a:xfrm>
            <a:off x="489144" y="348965"/>
            <a:ext cx="3240000" cy="2880000"/>
            <a:chOff x="1591802" y="348965"/>
            <a:chExt cx="3240000" cy="288000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591802" y="2397968"/>
              <a:ext cx="3240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恋愛心理学</a:t>
              </a: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591802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図形グループ 15"/>
          <p:cNvGrpSpPr/>
          <p:nvPr/>
        </p:nvGrpSpPr>
        <p:grpSpPr>
          <a:xfrm>
            <a:off x="4159325" y="3512042"/>
            <a:ext cx="3251383" cy="2880000"/>
            <a:chOff x="6014513" y="3512042"/>
            <a:chExt cx="3251383" cy="288000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025896" y="5684882"/>
              <a:ext cx="32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親子関係</a:t>
              </a:r>
              <a:endParaRPr kumimoji="1"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014513" y="3512042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図形グループ 16"/>
          <p:cNvGrpSpPr/>
          <p:nvPr/>
        </p:nvGrpSpPr>
        <p:grpSpPr>
          <a:xfrm>
            <a:off x="489144" y="3512042"/>
            <a:ext cx="3240000" cy="2880000"/>
            <a:chOff x="1591802" y="3512042"/>
            <a:chExt cx="3240000" cy="2880000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591802" y="5684155"/>
              <a:ext cx="324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夫婦・カップル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591802" y="3512042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図形グループ 30"/>
          <p:cNvGrpSpPr/>
          <p:nvPr/>
        </p:nvGrpSpPr>
        <p:grpSpPr>
          <a:xfrm>
            <a:off x="7829506" y="3512042"/>
            <a:ext cx="3240000" cy="2880000"/>
            <a:chOff x="6014513" y="3512042"/>
            <a:chExt cx="3240000" cy="28800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6014513" y="5653376"/>
              <a:ext cx="32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人間関係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6014513" y="3512042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図形グループ 35"/>
          <p:cNvGrpSpPr/>
          <p:nvPr/>
        </p:nvGrpSpPr>
        <p:grpSpPr>
          <a:xfrm>
            <a:off x="7829506" y="348965"/>
            <a:ext cx="3240000" cy="2963448"/>
            <a:chOff x="6014513" y="348965"/>
            <a:chExt cx="3240000" cy="2963448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6014513" y="2235195"/>
              <a:ext cx="3240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心が軽くなる</a:t>
              </a:r>
              <a:endPara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  <a:p>
              <a:pPr algn="ctr"/>
              <a:r>
                <a:rPr kumimoji="1" lang="ja-JP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心理学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8" name="図 17">
            <a:extLst>
              <a:ext uri="{FF2B5EF4-FFF2-40B4-BE49-F238E27FC236}">
                <a16:creationId xmlns:a16="http://schemas.microsoft.com/office/drawing/2014/main" id="{D6EC0C6D-6313-4B41-8E8C-E5D739905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768" y="419781"/>
            <a:ext cx="2108751" cy="210875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6096779-644D-4F02-BF13-A14723879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397" y="270762"/>
            <a:ext cx="2253855" cy="225385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B82FA89-6EE7-4C1C-A2A6-F3F16632F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118" y="3630894"/>
            <a:ext cx="2006050" cy="2006050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355D5DAB-B32C-4DCB-80C2-A0086800B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7683" y="3630894"/>
            <a:ext cx="2006050" cy="200605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3B625056-FE04-42F2-AA58-A64A2BBA84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7721" y="3633203"/>
            <a:ext cx="2001432" cy="2001432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9ACC6702-CC76-4B0F-AF19-256D2EDC88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8106" y="541627"/>
            <a:ext cx="1700662" cy="17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6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4159324" y="348965"/>
            <a:ext cx="3240001" cy="2880000"/>
            <a:chOff x="6014512" y="348965"/>
            <a:chExt cx="3240001" cy="288000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014512" y="2428745"/>
              <a:ext cx="324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子育て心理学</a:t>
              </a:r>
              <a:r>
                <a:rPr kumimoji="1" lang="en-US" altLang="ja-JP" sz="4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 </a:t>
              </a:r>
              <a:endParaRPr kumimoji="1"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図形グループ 1"/>
          <p:cNvGrpSpPr/>
          <p:nvPr/>
        </p:nvGrpSpPr>
        <p:grpSpPr>
          <a:xfrm>
            <a:off x="489144" y="348965"/>
            <a:ext cx="3240000" cy="2880000"/>
            <a:chOff x="1591802" y="348965"/>
            <a:chExt cx="3240000" cy="288000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591802" y="2397968"/>
              <a:ext cx="3240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恋愛心理学</a:t>
              </a: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591802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図形グループ 15"/>
          <p:cNvGrpSpPr/>
          <p:nvPr/>
        </p:nvGrpSpPr>
        <p:grpSpPr>
          <a:xfrm>
            <a:off x="4159325" y="3512042"/>
            <a:ext cx="3251383" cy="2880000"/>
            <a:chOff x="6014513" y="3512042"/>
            <a:chExt cx="3251383" cy="288000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025896" y="5684882"/>
              <a:ext cx="32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親子関係</a:t>
              </a:r>
              <a:endParaRPr kumimoji="1"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014513" y="3512042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図形グループ 16"/>
          <p:cNvGrpSpPr/>
          <p:nvPr/>
        </p:nvGrpSpPr>
        <p:grpSpPr>
          <a:xfrm>
            <a:off x="489144" y="3512042"/>
            <a:ext cx="3240000" cy="2880000"/>
            <a:chOff x="1591802" y="3512042"/>
            <a:chExt cx="3240000" cy="2880000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591802" y="5684155"/>
              <a:ext cx="324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夫婦・カップル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591802" y="3512042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図形グループ 30"/>
          <p:cNvGrpSpPr/>
          <p:nvPr/>
        </p:nvGrpSpPr>
        <p:grpSpPr>
          <a:xfrm>
            <a:off x="7829506" y="3512042"/>
            <a:ext cx="3240000" cy="2880000"/>
            <a:chOff x="6014513" y="3512042"/>
            <a:chExt cx="3240000" cy="28800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6014513" y="5653376"/>
              <a:ext cx="32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人間関係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6014513" y="3512042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図形グループ 35"/>
          <p:cNvGrpSpPr/>
          <p:nvPr/>
        </p:nvGrpSpPr>
        <p:grpSpPr>
          <a:xfrm>
            <a:off x="7829506" y="348965"/>
            <a:ext cx="3240000" cy="2963448"/>
            <a:chOff x="6014513" y="348965"/>
            <a:chExt cx="3240000" cy="2963448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6014513" y="2235195"/>
              <a:ext cx="3240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心が軽くなる</a:t>
              </a:r>
              <a:endPara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  <a:p>
              <a:pPr algn="ctr"/>
              <a:r>
                <a:rPr kumimoji="1" lang="ja-JP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MS PGothic" charset="-128"/>
                </a:rPr>
                <a:t>心理学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8" name="図 17">
            <a:extLst>
              <a:ext uri="{FF2B5EF4-FFF2-40B4-BE49-F238E27FC236}">
                <a16:creationId xmlns:a16="http://schemas.microsoft.com/office/drawing/2014/main" id="{D6EC0C6D-6313-4B41-8E8C-E5D739905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768" y="419781"/>
            <a:ext cx="2108751" cy="210875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6096779-644D-4F02-BF13-A14723879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397" y="270762"/>
            <a:ext cx="2253855" cy="225385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B82FA89-6EE7-4C1C-A2A6-F3F16632F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118" y="3630894"/>
            <a:ext cx="2006050" cy="2006050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355D5DAB-B32C-4DCB-80C2-A0086800B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7683" y="3630894"/>
            <a:ext cx="2006050" cy="200605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3B625056-FE04-42F2-AA58-A64A2BBA84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7721" y="3633203"/>
            <a:ext cx="2001432" cy="2001432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9ACC6702-CC76-4B0F-AF19-256D2EDC88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8106" y="541627"/>
            <a:ext cx="1700662" cy="17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9263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</TotalTime>
  <Words>32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PGothic</vt:lpstr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YOHEI UEDA</dc:creator>
  <cp:lastModifiedBy>user</cp:lastModifiedBy>
  <cp:revision>27</cp:revision>
  <dcterms:created xsi:type="dcterms:W3CDTF">2018-02-27T11:47:13Z</dcterms:created>
  <dcterms:modified xsi:type="dcterms:W3CDTF">2022-02-18T03:57:42Z</dcterms:modified>
</cp:coreProperties>
</file>